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1004" r:id="rId3"/>
    <p:sldId id="1032" r:id="rId4"/>
    <p:sldId id="1022" r:id="rId6"/>
    <p:sldId id="1027" r:id="rId7"/>
    <p:sldId id="1028" r:id="rId8"/>
    <p:sldId id="1029" r:id="rId9"/>
    <p:sldId id="1030" r:id="rId10"/>
    <p:sldId id="1023" r:id="rId11"/>
    <p:sldId id="276" r:id="rId12"/>
    <p:sldId id="260" r:id="rId13"/>
    <p:sldId id="261" r:id="rId14"/>
    <p:sldId id="262" r:id="rId15"/>
    <p:sldId id="1024" r:id="rId16"/>
    <p:sldId id="1033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5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8.xml"/><Relationship Id="rId2" Type="http://schemas.openxmlformats.org/officeDocument/2006/relationships/tags" Target="../tags/tag2.xml"/><Relationship Id="rId1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3.xml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tags/tag5.xml><?xml version="1.0" encoding="utf-8"?>
<p:tagLst xmlns:p="http://schemas.openxmlformats.org/presentationml/2006/main">
  <p:tag name="commondata" val="eyJoZGlkIjoiYWRkMzJjM2M2OTRiNjJhNGVhNmMyM2IxODljMTBmNzEifQ=="/>
</p:tagLst>
</file>